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58" r:id="rId4"/>
    <p:sldId id="257" r:id="rId5"/>
    <p:sldId id="260" r:id="rId6"/>
    <p:sldId id="261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56" autoAdjust="0"/>
    <p:restoredTop sz="94660"/>
  </p:normalViewPr>
  <p:slideViewPr>
    <p:cSldViewPr snapToGrid="0">
      <p:cViewPr varScale="1">
        <p:scale>
          <a:sx n="66" d="100"/>
          <a:sy n="66" d="100"/>
        </p:scale>
        <p:origin x="2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10FCD-400E-4501-95DE-8AFB78A14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143E52-75B9-4297-A1C1-E7DA46908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942BD-F246-4FDB-BD87-336D4773D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1F4F8-8281-4D32-966D-1588DBEFB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E3F12-C49A-4BA8-9BD1-8AEBCB0AB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01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96699-2E33-42A1-B5A9-92E8EEDC4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87029-2BA4-47BD-B99D-842BF723A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E0B64-9BA5-4B23-9D53-D03AF356E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1D42C6-48F4-4813-AF09-CB9F255AC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ACAD3C-75F2-4AD8-9050-1B1025E21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4D1F96-6886-4B87-97D0-CA479A259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33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6C0C3-E2CB-4D9B-BB2E-5E096F3B2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9D333C-092C-4A03-B622-E50AE13BE1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15C4BF-0E9A-4AC3-A621-BB5E50F52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A46ED-A763-44A5-A25C-D402C7C20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EDA12-A74E-4FA4-93EA-FEF8A2327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8F4265-533E-4B52-923E-9A9AAEBA4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287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80AC-BCC8-4104-9F70-38E413071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56908-2FBD-4743-A827-8043D264E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5E711-1913-4109-877A-67DBF9EB9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A3FC5-52D9-4A92-8386-35DDD9AED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BD749-A677-4B74-9EA2-1527912F7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782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AFD49E-7071-4F3F-A7AB-5FF9DD8BD9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79C604-0020-4BA2-8A97-C80BA84B04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5A3A0-5846-43A4-9906-B35ED0541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09355-5495-4A7A-8568-E9839187A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A6BE7-9009-4D45-9385-6AC13E6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1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 ">
    <p:bg>
      <p:bgPr>
        <a:gradFill flip="none" rotWithShape="1">
          <a:gsLst>
            <a:gs pos="0">
              <a:schemeClr val="bg1"/>
            </a:gs>
            <a:gs pos="60000">
              <a:srgbClr val="00B0F0"/>
            </a:gs>
            <a:gs pos="100000">
              <a:schemeClr val="accent5">
                <a:lumMod val="5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D853D-E237-43A0-8247-65170B40C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886" y="630124"/>
            <a:ext cx="10515600" cy="1155134"/>
          </a:xfrm>
        </p:spPr>
        <p:txBody>
          <a:bodyPr>
            <a:normAutofit/>
          </a:bodyPr>
          <a:lstStyle>
            <a:lvl1pPr algn="r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827ECE-1887-44CF-8633-E28E5D377E50}"/>
              </a:ext>
            </a:extLst>
          </p:cNvPr>
          <p:cNvSpPr/>
          <p:nvPr userDrawn="1"/>
        </p:nvSpPr>
        <p:spPr>
          <a:xfrm>
            <a:off x="0" y="5167086"/>
            <a:ext cx="12192000" cy="16909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19100" dist="127000" dir="16800000" sx="101000" sy="101000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AD219A-16CD-4AF6-9EFA-DDD0F96309A3}"/>
              </a:ext>
            </a:extLst>
          </p:cNvPr>
          <p:cNvSpPr txBox="1"/>
          <p:nvPr userDrawn="1"/>
        </p:nvSpPr>
        <p:spPr>
          <a:xfrm>
            <a:off x="421049" y="5309820"/>
            <a:ext cx="32496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Kelvin Ng Choo Kent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73BA51-0E90-4B5D-AA03-163F8D450CF2}"/>
              </a:ext>
            </a:extLst>
          </p:cNvPr>
          <p:cNvSpPr txBox="1"/>
          <p:nvPr userDrawn="1"/>
        </p:nvSpPr>
        <p:spPr>
          <a:xfrm>
            <a:off x="421049" y="5679152"/>
            <a:ext cx="407836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</a:rPr>
              <a:t>Microsoft Certified Trainer</a:t>
            </a:r>
            <a:br>
              <a:rPr lang="en-US" sz="1400" dirty="0">
                <a:solidFill>
                  <a:schemeClr val="tx2"/>
                </a:solidFill>
              </a:rPr>
            </a:br>
            <a:r>
              <a:rPr lang="en-US" sz="1400" dirty="0">
                <a:solidFill>
                  <a:schemeClr val="tx2"/>
                </a:solidFill>
              </a:rPr>
              <a:t>Microsoft Office 2016 Master Specialist</a:t>
            </a:r>
          </a:p>
          <a:p>
            <a:r>
              <a:rPr lang="en-US" sz="1400" dirty="0">
                <a:solidFill>
                  <a:schemeClr val="tx2"/>
                </a:solidFill>
              </a:rPr>
              <a:t>Microsoft Office 2019/O365 Specialist : Expert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70294B-573F-43D9-9F8A-AC3248BC2D5D}"/>
              </a:ext>
            </a:extLst>
          </p:cNvPr>
          <p:cNvSpPr txBox="1"/>
          <p:nvPr userDrawn="1"/>
        </p:nvSpPr>
        <p:spPr>
          <a:xfrm>
            <a:off x="421049" y="6385165"/>
            <a:ext cx="5674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Help Desk : kelvin.nck@gmail.com | 012 390 7200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C08F62-1529-4DD6-B7FA-8111F5A558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87624" y="1849344"/>
            <a:ext cx="7154862" cy="914400"/>
          </a:xfrm>
        </p:spPr>
        <p:txBody>
          <a:bodyPr>
            <a:normAutofit/>
          </a:bodyPr>
          <a:lstStyle>
            <a:lvl1pPr marL="0" indent="0" algn="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5DD70E-7F7B-4A4B-AB6A-C7D1406067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971" y="5395093"/>
            <a:ext cx="2569029" cy="10097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905FB7-E30F-4325-8109-19DB72853D64}"/>
              </a:ext>
            </a:extLst>
          </p:cNvPr>
          <p:cNvSpPr txBox="1"/>
          <p:nvPr userDrawn="1"/>
        </p:nvSpPr>
        <p:spPr>
          <a:xfrm>
            <a:off x="421049" y="4039664"/>
            <a:ext cx="68868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WELCOME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8B1E4A-5EF9-440E-AE8A-94C52E3F9AD1}"/>
              </a:ext>
            </a:extLst>
          </p:cNvPr>
          <p:cNvSpPr txBox="1"/>
          <p:nvPr userDrawn="1"/>
        </p:nvSpPr>
        <p:spPr>
          <a:xfrm>
            <a:off x="9638011" y="6354806"/>
            <a:ext cx="2396810" cy="400110"/>
          </a:xfrm>
          <a:prstGeom prst="rect">
            <a:avLst/>
          </a:prstGeom>
          <a:noFill/>
          <a:effectLst>
            <a:reflection blurRad="6350" stA="50000" endA="300" endPos="5550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effectLst/>
              </a:rPr>
              <a:t>Productivity Series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592EA1-834D-4603-8C8D-F1BFA4B7262B}"/>
              </a:ext>
            </a:extLst>
          </p:cNvPr>
          <p:cNvSpPr txBox="1"/>
          <p:nvPr userDrawn="1"/>
        </p:nvSpPr>
        <p:spPr>
          <a:xfrm>
            <a:off x="8343324" y="4572598"/>
            <a:ext cx="3326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D2AE31A-D95C-4555-85E7-D698884D3F37}" type="datetime2">
              <a:rPr lang="en-US" smtClean="0">
                <a:solidFill>
                  <a:schemeClr val="bg1"/>
                </a:solidFill>
              </a:rPr>
              <a:t>Thursday, September 10, 2020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5762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 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31BC690-42FB-4C94-8E5B-7AEAA2A68F96}"/>
              </a:ext>
            </a:extLst>
          </p:cNvPr>
          <p:cNvSpPr/>
          <p:nvPr/>
        </p:nvSpPr>
        <p:spPr>
          <a:xfrm>
            <a:off x="109184" y="122640"/>
            <a:ext cx="6299200" cy="7046042"/>
          </a:xfrm>
          <a:custGeom>
            <a:avLst/>
            <a:gdLst>
              <a:gd name="connsiteX0" fmla="*/ 2837216 w 6299200"/>
              <a:gd name="connsiteY0" fmla="*/ 0 h 7046042"/>
              <a:gd name="connsiteX1" fmla="*/ 3824188 w 6299200"/>
              <a:gd name="connsiteY1" fmla="*/ 918839 h 7046042"/>
              <a:gd name="connsiteX2" fmla="*/ 2837217 w 6299200"/>
              <a:gd name="connsiteY2" fmla="*/ 1837677 h 7046042"/>
              <a:gd name="connsiteX3" fmla="*/ 2837217 w 6299200"/>
              <a:gd name="connsiteY3" fmla="*/ 1394004 h 7046042"/>
              <a:gd name="connsiteX4" fmla="*/ 3133589 w 6299200"/>
              <a:gd name="connsiteY4" fmla="*/ 1118091 h 7046042"/>
              <a:gd name="connsiteX5" fmla="*/ 2865447 w 6299200"/>
              <a:gd name="connsiteY5" fmla="*/ 1131631 h 7046042"/>
              <a:gd name="connsiteX6" fmla="*/ 370440 w 6299200"/>
              <a:gd name="connsiteY6" fmla="*/ 3896442 h 7046042"/>
              <a:gd name="connsiteX7" fmla="*/ 3149600 w 6299200"/>
              <a:gd name="connsiteY7" fmla="*/ 6675602 h 7046042"/>
              <a:gd name="connsiteX8" fmla="*/ 5928760 w 6299200"/>
              <a:gd name="connsiteY8" fmla="*/ 3896442 h 7046042"/>
              <a:gd name="connsiteX9" fmla="*/ 5454124 w 6299200"/>
              <a:gd name="connsiteY9" fmla="*/ 2342587 h 7046042"/>
              <a:gd name="connsiteX10" fmla="*/ 5314137 w 6299200"/>
              <a:gd name="connsiteY10" fmla="*/ 2155386 h 7046042"/>
              <a:gd name="connsiteX11" fmla="*/ 5630632 w 6299200"/>
              <a:gd name="connsiteY11" fmla="*/ 1960733 h 7046042"/>
              <a:gd name="connsiteX12" fmla="*/ 5761298 w 6299200"/>
              <a:gd name="connsiteY12" fmla="*/ 2135471 h 7046042"/>
              <a:gd name="connsiteX13" fmla="*/ 6299200 w 6299200"/>
              <a:gd name="connsiteY13" fmla="*/ 3896442 h 7046042"/>
              <a:gd name="connsiteX14" fmla="*/ 3149600 w 6299200"/>
              <a:gd name="connsiteY14" fmla="*/ 7046042 h 7046042"/>
              <a:gd name="connsiteX15" fmla="*/ 0 w 6299200"/>
              <a:gd name="connsiteY15" fmla="*/ 3896442 h 7046042"/>
              <a:gd name="connsiteX16" fmla="*/ 3149600 w 6299200"/>
              <a:gd name="connsiteY16" fmla="*/ 746842 h 7046042"/>
              <a:gd name="connsiteX17" fmla="*/ 3163625 w 6299200"/>
              <a:gd name="connsiteY17" fmla="*/ 747550 h 7046042"/>
              <a:gd name="connsiteX18" fmla="*/ 2837216 w 6299200"/>
              <a:gd name="connsiteY18" fmla="*/ 443674 h 704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299200" h="7046042">
                <a:moveTo>
                  <a:pt x="2837216" y="0"/>
                </a:moveTo>
                <a:lnTo>
                  <a:pt x="3824188" y="918839"/>
                </a:lnTo>
                <a:lnTo>
                  <a:pt x="2837217" y="1837677"/>
                </a:lnTo>
                <a:lnTo>
                  <a:pt x="2837217" y="1394004"/>
                </a:lnTo>
                <a:lnTo>
                  <a:pt x="3133589" y="1118091"/>
                </a:lnTo>
                <a:lnTo>
                  <a:pt x="2865447" y="1131631"/>
                </a:lnTo>
                <a:cubicBezTo>
                  <a:pt x="1464039" y="1273951"/>
                  <a:pt x="370440" y="2457485"/>
                  <a:pt x="370440" y="3896442"/>
                </a:cubicBezTo>
                <a:cubicBezTo>
                  <a:pt x="370440" y="5431330"/>
                  <a:pt x="1614712" y="6675602"/>
                  <a:pt x="3149600" y="6675602"/>
                </a:cubicBezTo>
                <a:cubicBezTo>
                  <a:pt x="4684488" y="6675602"/>
                  <a:pt x="5928760" y="5431330"/>
                  <a:pt x="5928760" y="3896442"/>
                </a:cubicBezTo>
                <a:cubicBezTo>
                  <a:pt x="5928760" y="3320859"/>
                  <a:pt x="5753785" y="2786144"/>
                  <a:pt x="5454124" y="2342587"/>
                </a:cubicBezTo>
                <a:lnTo>
                  <a:pt x="5314137" y="2155386"/>
                </a:lnTo>
                <a:lnTo>
                  <a:pt x="5630632" y="1960733"/>
                </a:lnTo>
                <a:lnTo>
                  <a:pt x="5761298" y="2135471"/>
                </a:lnTo>
                <a:cubicBezTo>
                  <a:pt x="6100902" y="2638150"/>
                  <a:pt x="6299200" y="3244139"/>
                  <a:pt x="6299200" y="3896442"/>
                </a:cubicBezTo>
                <a:cubicBezTo>
                  <a:pt x="6299200" y="5635918"/>
                  <a:pt x="4889076" y="7046042"/>
                  <a:pt x="3149600" y="7046042"/>
                </a:cubicBezTo>
                <a:cubicBezTo>
                  <a:pt x="1410124" y="7046042"/>
                  <a:pt x="0" y="5635918"/>
                  <a:pt x="0" y="3896442"/>
                </a:cubicBezTo>
                <a:cubicBezTo>
                  <a:pt x="0" y="2156966"/>
                  <a:pt x="1410124" y="746842"/>
                  <a:pt x="3149600" y="746842"/>
                </a:cubicBezTo>
                <a:lnTo>
                  <a:pt x="3163625" y="747550"/>
                </a:lnTo>
                <a:lnTo>
                  <a:pt x="2837216" y="44367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C3688-4C5A-477F-8CFC-5E88BCABFCC6}"/>
              </a:ext>
            </a:extLst>
          </p:cNvPr>
          <p:cNvSpPr txBox="1"/>
          <p:nvPr/>
        </p:nvSpPr>
        <p:spPr>
          <a:xfrm>
            <a:off x="652943" y="3460910"/>
            <a:ext cx="52116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Century Gothic" panose="020B0502020202020204" pitchFamily="34" charset="0"/>
              </a:rPr>
              <a:t>COURSE OUTLINE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51820A-E599-442A-BB26-F90CF32C2922}"/>
              </a:ext>
            </a:extLst>
          </p:cNvPr>
          <p:cNvSpPr txBox="1"/>
          <p:nvPr userDrawn="1"/>
        </p:nvSpPr>
        <p:spPr>
          <a:xfrm>
            <a:off x="4021839" y="421294"/>
            <a:ext cx="5677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Century Gothic" panose="020B0502020202020204" pitchFamily="34" charset="0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F63C66-9D6B-4320-BA11-B604C93DED60}"/>
              </a:ext>
            </a:extLst>
          </p:cNvPr>
          <p:cNvSpPr txBox="1"/>
          <p:nvPr userDrawn="1"/>
        </p:nvSpPr>
        <p:spPr>
          <a:xfrm>
            <a:off x="6124492" y="1625979"/>
            <a:ext cx="5677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Century Gothic" panose="020B0502020202020204" pitchFamily="34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3D9101-BFDC-4BE3-AFEB-6A596E65122A}"/>
              </a:ext>
            </a:extLst>
          </p:cNvPr>
          <p:cNvSpPr txBox="1"/>
          <p:nvPr userDrawn="1"/>
        </p:nvSpPr>
        <p:spPr>
          <a:xfrm>
            <a:off x="6634220" y="2865737"/>
            <a:ext cx="5677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Century Gothic" panose="020B0502020202020204" pitchFamily="34" charset="0"/>
              </a:rPr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AFCFC4-8D53-4CD6-8D89-72266FEF0C56}"/>
              </a:ext>
            </a:extLst>
          </p:cNvPr>
          <p:cNvSpPr txBox="1"/>
          <p:nvPr userDrawn="1"/>
        </p:nvSpPr>
        <p:spPr>
          <a:xfrm>
            <a:off x="6574130" y="4120009"/>
            <a:ext cx="5677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Century Gothic" panose="020B0502020202020204" pitchFamily="34" charset="0"/>
              </a:rPr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5EC450-1FC5-4FAF-B403-E86A88447BCC}"/>
              </a:ext>
            </a:extLst>
          </p:cNvPr>
          <p:cNvSpPr txBox="1"/>
          <p:nvPr userDrawn="1"/>
        </p:nvSpPr>
        <p:spPr>
          <a:xfrm>
            <a:off x="6092120" y="5411777"/>
            <a:ext cx="5677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Century Gothic" panose="020B0502020202020204" pitchFamily="34" charset="0"/>
              </a:rPr>
              <a:t>5</a:t>
            </a: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38989D3E-C6FE-440B-AB28-8C327D15D240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759817" y="4280044"/>
            <a:ext cx="4997934" cy="537597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E75DDA8-EE40-4FA1-83CE-EA15399FE921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139358" y="4914717"/>
            <a:ext cx="4238852" cy="537597"/>
          </a:xfrm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1BDF06A-4110-4D49-9915-68ACF7F63E4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89623" y="528912"/>
            <a:ext cx="6455748" cy="429979"/>
          </a:xfrm>
        </p:spPr>
        <p:txBody>
          <a:bodyPr/>
          <a:lstStyle>
            <a:lvl1pPr marL="0" indent="0">
              <a:buNone/>
              <a:defRPr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0CC3B45B-984C-4A62-95B1-7C03421F403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89623" y="977581"/>
            <a:ext cx="6455748" cy="36426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2" name="Text Placeholder 29">
            <a:extLst>
              <a:ext uri="{FF2B5EF4-FFF2-40B4-BE49-F238E27FC236}">
                <a16:creationId xmlns:a16="http://schemas.microsoft.com/office/drawing/2014/main" id="{6758D984-5997-4393-87F5-56E15C5C80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56483" y="1735662"/>
            <a:ext cx="5203288" cy="429979"/>
          </a:xfrm>
        </p:spPr>
        <p:txBody>
          <a:bodyPr/>
          <a:lstStyle>
            <a:lvl1pPr marL="0" indent="0">
              <a:buNone/>
              <a:defRPr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3" name="Text Placeholder 29">
            <a:extLst>
              <a:ext uri="{FF2B5EF4-FFF2-40B4-BE49-F238E27FC236}">
                <a16:creationId xmlns:a16="http://schemas.microsoft.com/office/drawing/2014/main" id="{B16D59C6-7D1B-4FAE-A2E3-4A62A4235B0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56483" y="2184331"/>
            <a:ext cx="5203288" cy="36426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4" name="Text Placeholder 29">
            <a:extLst>
              <a:ext uri="{FF2B5EF4-FFF2-40B4-BE49-F238E27FC236}">
                <a16:creationId xmlns:a16="http://schemas.microsoft.com/office/drawing/2014/main" id="{BFFA669C-2471-4BA3-B1F5-FB1D2D3371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02004" y="2985445"/>
            <a:ext cx="4837270" cy="429979"/>
          </a:xfrm>
        </p:spPr>
        <p:txBody>
          <a:bodyPr/>
          <a:lstStyle>
            <a:lvl1pPr marL="0" indent="0">
              <a:buNone/>
              <a:defRPr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5" name="Text Placeholder 29">
            <a:extLst>
              <a:ext uri="{FF2B5EF4-FFF2-40B4-BE49-F238E27FC236}">
                <a16:creationId xmlns:a16="http://schemas.microsoft.com/office/drawing/2014/main" id="{F0E7F0C8-23B1-4713-B7FB-21C8145B8D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02004" y="3434114"/>
            <a:ext cx="4837270" cy="36426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6" name="Text Placeholder 29">
            <a:extLst>
              <a:ext uri="{FF2B5EF4-FFF2-40B4-BE49-F238E27FC236}">
                <a16:creationId xmlns:a16="http://schemas.microsoft.com/office/drawing/2014/main" id="{BAF0ED31-3B26-4CFE-BBFE-F2A31D178F0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92135" y="4283917"/>
            <a:ext cx="4837270" cy="429979"/>
          </a:xfrm>
        </p:spPr>
        <p:txBody>
          <a:bodyPr/>
          <a:lstStyle>
            <a:lvl1pPr marL="0" indent="0">
              <a:buNone/>
              <a:defRPr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7" name="Text Placeholder 29">
            <a:extLst>
              <a:ext uri="{FF2B5EF4-FFF2-40B4-BE49-F238E27FC236}">
                <a16:creationId xmlns:a16="http://schemas.microsoft.com/office/drawing/2014/main" id="{3E910973-746C-41CF-B25F-76EA25CA7D6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92135" y="4732586"/>
            <a:ext cx="4837270" cy="36426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Text Placeholder 29">
            <a:extLst>
              <a:ext uri="{FF2B5EF4-FFF2-40B4-BE49-F238E27FC236}">
                <a16:creationId xmlns:a16="http://schemas.microsoft.com/office/drawing/2014/main" id="{22221282-CD0C-4421-BE46-032F027A151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06789" y="5538634"/>
            <a:ext cx="5322615" cy="429979"/>
          </a:xfrm>
        </p:spPr>
        <p:txBody>
          <a:bodyPr/>
          <a:lstStyle>
            <a:lvl1pPr marL="0" indent="0">
              <a:buNone/>
              <a:defRPr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9" name="Text Placeholder 29">
            <a:extLst>
              <a:ext uri="{FF2B5EF4-FFF2-40B4-BE49-F238E27FC236}">
                <a16:creationId xmlns:a16="http://schemas.microsoft.com/office/drawing/2014/main" id="{C26110EE-4303-40A5-A993-80824DB443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706789" y="5987303"/>
            <a:ext cx="5322615" cy="36426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F7A24DD-E5CB-4896-8029-260EADE31611}"/>
              </a:ext>
            </a:extLst>
          </p:cNvPr>
          <p:cNvSpPr txBox="1"/>
          <p:nvPr userDrawn="1"/>
        </p:nvSpPr>
        <p:spPr>
          <a:xfrm>
            <a:off x="8702852" y="156799"/>
            <a:ext cx="3326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D2AE31A-D95C-4555-85E7-D698884D3F37}" type="datetime2">
              <a:rPr lang="en-US" smtClean="0">
                <a:solidFill>
                  <a:schemeClr val="accent1"/>
                </a:solidFill>
              </a:rPr>
              <a:t>Thursday, September 10, 2020</a:t>
            </a:fld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725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5A93A-5F40-4F77-8B0D-45D5DE3E6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24E3D-D5FD-4E63-A25F-5C1629B26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8677B-6137-4D0B-8D98-A0DD30CF2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C4C74-5057-4411-B6B7-2F6480BFE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1B95B3-0DF3-41CC-8001-42C30EDEC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278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9DDAC-F51C-4A28-9DD2-E7D83730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6B41E-D8F1-42CC-932B-D3EFFFA92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B64E2-769A-4814-B0AB-FF09E1CF3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A57D0-A414-4F4B-A7B8-D25065D76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A3416-CF8B-409F-888A-BE075F4ED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77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C341C-5B07-49A4-88DD-F9477366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377E7-D9DA-411B-9B8F-B5695A0F77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91E6F-ED20-4128-831E-87F70ECF3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81F1B-CA33-463C-B640-40B107F1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5E75F-8376-405F-8E58-4FBAEE5B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65B0AB-1A97-47BA-B245-FE4AF4B76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364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69328-4103-42A7-9497-135C1D801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7AAF7-DA36-450A-8C39-548CD5FD7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2F9A6C-7E4F-4B48-A574-CD2AD1309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0B95B5-9095-434E-819B-9E3EB1D64F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D7CE00-0E30-4446-B5A7-D7E237995B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45ED89-3C4B-4E73-AAE4-8384010B1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7582B0-720E-404A-8C6D-08199017B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FF1E12-8E2F-4B93-A770-90C9180B3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600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FA6F9-C028-489D-8196-26AFC547A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4862F5-C760-4EAD-A978-945122658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BE9F00-95B0-45CE-B78A-4BB79D09C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60E056-CB53-4333-BD7E-15CFE4923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13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14A53-0550-492F-988A-E84DBF27F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6F3536-5230-4B40-9A63-86A2246FA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F50BC-081F-4D1B-A5F7-89C4CC644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23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4F2C46-730D-4CD1-BAF2-690F0E413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E886FB-2A49-4A1A-8BC8-1619BFA2D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55FE5-8A25-4CA9-9043-552148FF45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45D7E-6B57-4801-BF03-132707F3F1B5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0000A-E805-45AC-B111-3B59220FAA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C580-93A0-484B-B4B6-8E2320A787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70C84-A5EA-4AE1-87A9-085426887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812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2A79E0-8075-4A87-968F-E85B4B124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65" y="-9887"/>
            <a:ext cx="8946826" cy="68605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716C5A-14F4-40FE-AC4D-7589E478A96E}"/>
              </a:ext>
            </a:extLst>
          </p:cNvPr>
          <p:cNvSpPr txBox="1"/>
          <p:nvPr/>
        </p:nvSpPr>
        <p:spPr>
          <a:xfrm>
            <a:off x="9512710" y="884903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F4764C-A69A-4B1A-A79B-6D9CD3BB6664}"/>
              </a:ext>
            </a:extLst>
          </p:cNvPr>
          <p:cNvSpPr txBox="1"/>
          <p:nvPr/>
        </p:nvSpPr>
        <p:spPr>
          <a:xfrm>
            <a:off x="9512710" y="1254235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E7BC19-6D53-42AF-901F-7AFB3CBF0162}"/>
              </a:ext>
            </a:extLst>
          </p:cNvPr>
          <p:cNvSpPr txBox="1"/>
          <p:nvPr/>
        </p:nvSpPr>
        <p:spPr>
          <a:xfrm>
            <a:off x="9512710" y="1623567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5D1C68-EF54-4103-BDC9-47E1148ACFEE}"/>
              </a:ext>
            </a:extLst>
          </p:cNvPr>
          <p:cNvSpPr txBox="1"/>
          <p:nvPr/>
        </p:nvSpPr>
        <p:spPr>
          <a:xfrm>
            <a:off x="9512710" y="1992899"/>
            <a:ext cx="854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BOOK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4F75D2-A206-4087-A748-A2BFB506B850}"/>
              </a:ext>
            </a:extLst>
          </p:cNvPr>
          <p:cNvSpPr txBox="1"/>
          <p:nvPr/>
        </p:nvSpPr>
        <p:spPr>
          <a:xfrm>
            <a:off x="9512710" y="2362231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B52753-4A80-4E8B-8386-2FD94606FDF9}"/>
              </a:ext>
            </a:extLst>
          </p:cNvPr>
          <p:cNvSpPr txBox="1"/>
          <p:nvPr/>
        </p:nvSpPr>
        <p:spPr>
          <a:xfrm>
            <a:off x="9512710" y="2731563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NOVEL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6777604-3B3C-46ED-BAD2-F63BF130C4C3}"/>
              </a:ext>
            </a:extLst>
          </p:cNvPr>
          <p:cNvSpPr/>
          <p:nvPr/>
        </p:nvSpPr>
        <p:spPr>
          <a:xfrm rot="1125521">
            <a:off x="1067756" y="4706068"/>
            <a:ext cx="3062668" cy="844062"/>
          </a:xfrm>
          <a:custGeom>
            <a:avLst/>
            <a:gdLst>
              <a:gd name="connsiteX0" fmla="*/ 0 w 3062668"/>
              <a:gd name="connsiteY0" fmla="*/ 422031 h 844062"/>
              <a:gd name="connsiteX1" fmla="*/ 1531334 w 3062668"/>
              <a:gd name="connsiteY1" fmla="*/ 0 h 844062"/>
              <a:gd name="connsiteX2" fmla="*/ 3062668 w 3062668"/>
              <a:gd name="connsiteY2" fmla="*/ 422031 h 844062"/>
              <a:gd name="connsiteX3" fmla="*/ 1531334 w 3062668"/>
              <a:gd name="connsiteY3" fmla="*/ 844062 h 844062"/>
              <a:gd name="connsiteX4" fmla="*/ 0 w 3062668"/>
              <a:gd name="connsiteY4" fmla="*/ 422031 h 8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62668" h="844062" extrusionOk="0">
                <a:moveTo>
                  <a:pt x="0" y="422031"/>
                </a:moveTo>
                <a:cubicBezTo>
                  <a:pt x="14956" y="76449"/>
                  <a:pt x="738489" y="42603"/>
                  <a:pt x="1531334" y="0"/>
                </a:cubicBezTo>
                <a:cubicBezTo>
                  <a:pt x="2322250" y="-20726"/>
                  <a:pt x="3077661" y="136381"/>
                  <a:pt x="3062668" y="422031"/>
                </a:cubicBezTo>
                <a:cubicBezTo>
                  <a:pt x="3134998" y="607304"/>
                  <a:pt x="2357963" y="892739"/>
                  <a:pt x="1531334" y="844062"/>
                </a:cubicBezTo>
                <a:cubicBezTo>
                  <a:pt x="672120" y="888339"/>
                  <a:pt x="43380" y="616956"/>
                  <a:pt x="0" y="422031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9EE35C1-AC9C-4A83-9161-17ED02C9B529}"/>
              </a:ext>
            </a:extLst>
          </p:cNvPr>
          <p:cNvSpPr/>
          <p:nvPr/>
        </p:nvSpPr>
        <p:spPr>
          <a:xfrm rot="1125521">
            <a:off x="5438874" y="4081252"/>
            <a:ext cx="2151461" cy="844062"/>
          </a:xfrm>
          <a:custGeom>
            <a:avLst/>
            <a:gdLst>
              <a:gd name="connsiteX0" fmla="*/ 0 w 2151461"/>
              <a:gd name="connsiteY0" fmla="*/ 422031 h 844062"/>
              <a:gd name="connsiteX1" fmla="*/ 1075731 w 2151461"/>
              <a:gd name="connsiteY1" fmla="*/ 0 h 844062"/>
              <a:gd name="connsiteX2" fmla="*/ 2151462 w 2151461"/>
              <a:gd name="connsiteY2" fmla="*/ 422031 h 844062"/>
              <a:gd name="connsiteX3" fmla="*/ 1075731 w 2151461"/>
              <a:gd name="connsiteY3" fmla="*/ 844062 h 844062"/>
              <a:gd name="connsiteX4" fmla="*/ 0 w 2151461"/>
              <a:gd name="connsiteY4" fmla="*/ 422031 h 8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1461" h="844062" extrusionOk="0">
                <a:moveTo>
                  <a:pt x="0" y="422031"/>
                </a:moveTo>
                <a:cubicBezTo>
                  <a:pt x="12330" y="96200"/>
                  <a:pt x="499416" y="14335"/>
                  <a:pt x="1075731" y="0"/>
                </a:cubicBezTo>
                <a:cubicBezTo>
                  <a:pt x="1615025" y="-20726"/>
                  <a:pt x="2166455" y="136381"/>
                  <a:pt x="2151462" y="422031"/>
                </a:cubicBezTo>
                <a:cubicBezTo>
                  <a:pt x="2177939" y="637611"/>
                  <a:pt x="1616238" y="980649"/>
                  <a:pt x="1075731" y="844062"/>
                </a:cubicBezTo>
                <a:cubicBezTo>
                  <a:pt x="468139" y="888339"/>
                  <a:pt x="43380" y="616956"/>
                  <a:pt x="0" y="422031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BF0354A-386D-4C7F-A58B-D057E1E1B092}"/>
              </a:ext>
            </a:extLst>
          </p:cNvPr>
          <p:cNvSpPr/>
          <p:nvPr/>
        </p:nvSpPr>
        <p:spPr>
          <a:xfrm rot="601528">
            <a:off x="6174577" y="2507404"/>
            <a:ext cx="2151461" cy="844062"/>
          </a:xfrm>
          <a:custGeom>
            <a:avLst/>
            <a:gdLst>
              <a:gd name="connsiteX0" fmla="*/ 0 w 2151461"/>
              <a:gd name="connsiteY0" fmla="*/ 422031 h 844062"/>
              <a:gd name="connsiteX1" fmla="*/ 1075731 w 2151461"/>
              <a:gd name="connsiteY1" fmla="*/ 0 h 844062"/>
              <a:gd name="connsiteX2" fmla="*/ 2151462 w 2151461"/>
              <a:gd name="connsiteY2" fmla="*/ 422031 h 844062"/>
              <a:gd name="connsiteX3" fmla="*/ 1075731 w 2151461"/>
              <a:gd name="connsiteY3" fmla="*/ 844062 h 844062"/>
              <a:gd name="connsiteX4" fmla="*/ 0 w 2151461"/>
              <a:gd name="connsiteY4" fmla="*/ 422031 h 8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1461" h="844062" extrusionOk="0">
                <a:moveTo>
                  <a:pt x="0" y="422031"/>
                </a:moveTo>
                <a:cubicBezTo>
                  <a:pt x="12330" y="96200"/>
                  <a:pt x="499416" y="14335"/>
                  <a:pt x="1075731" y="0"/>
                </a:cubicBezTo>
                <a:cubicBezTo>
                  <a:pt x="1615025" y="-20726"/>
                  <a:pt x="2166455" y="136381"/>
                  <a:pt x="2151462" y="422031"/>
                </a:cubicBezTo>
                <a:cubicBezTo>
                  <a:pt x="2177939" y="637611"/>
                  <a:pt x="1616238" y="980649"/>
                  <a:pt x="1075731" y="844062"/>
                </a:cubicBezTo>
                <a:cubicBezTo>
                  <a:pt x="468139" y="888339"/>
                  <a:pt x="43380" y="616956"/>
                  <a:pt x="0" y="422031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F253B09-510D-4E8A-98D2-8F38891268EF}"/>
              </a:ext>
            </a:extLst>
          </p:cNvPr>
          <p:cNvSpPr/>
          <p:nvPr/>
        </p:nvSpPr>
        <p:spPr>
          <a:xfrm rot="20008214">
            <a:off x="4530316" y="1167855"/>
            <a:ext cx="1709454" cy="844062"/>
          </a:xfrm>
          <a:custGeom>
            <a:avLst/>
            <a:gdLst>
              <a:gd name="connsiteX0" fmla="*/ 0 w 1709454"/>
              <a:gd name="connsiteY0" fmla="*/ 422031 h 844062"/>
              <a:gd name="connsiteX1" fmla="*/ 854727 w 1709454"/>
              <a:gd name="connsiteY1" fmla="*/ 0 h 844062"/>
              <a:gd name="connsiteX2" fmla="*/ 1709454 w 1709454"/>
              <a:gd name="connsiteY2" fmla="*/ 422031 h 844062"/>
              <a:gd name="connsiteX3" fmla="*/ 854727 w 1709454"/>
              <a:gd name="connsiteY3" fmla="*/ 844062 h 844062"/>
              <a:gd name="connsiteX4" fmla="*/ 0 w 1709454"/>
              <a:gd name="connsiteY4" fmla="*/ 422031 h 8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454" h="844062" extrusionOk="0">
                <a:moveTo>
                  <a:pt x="0" y="422031"/>
                </a:moveTo>
                <a:cubicBezTo>
                  <a:pt x="15625" y="71416"/>
                  <a:pt x="465613" y="66811"/>
                  <a:pt x="854727" y="0"/>
                </a:cubicBezTo>
                <a:cubicBezTo>
                  <a:pt x="1271964" y="-20726"/>
                  <a:pt x="1724447" y="136381"/>
                  <a:pt x="1709454" y="422031"/>
                </a:cubicBezTo>
                <a:cubicBezTo>
                  <a:pt x="1725045" y="644807"/>
                  <a:pt x="1299946" y="912438"/>
                  <a:pt x="854727" y="844062"/>
                </a:cubicBezTo>
                <a:cubicBezTo>
                  <a:pt x="369192" y="888339"/>
                  <a:pt x="43380" y="616956"/>
                  <a:pt x="0" y="422031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CFB4AC-1552-425A-927D-C9AB554065CC}"/>
              </a:ext>
            </a:extLst>
          </p:cNvPr>
          <p:cNvSpPr/>
          <p:nvPr/>
        </p:nvSpPr>
        <p:spPr>
          <a:xfrm rot="294462">
            <a:off x="2689075" y="2349696"/>
            <a:ext cx="1878768" cy="844062"/>
          </a:xfrm>
          <a:custGeom>
            <a:avLst/>
            <a:gdLst>
              <a:gd name="connsiteX0" fmla="*/ 0 w 1878768"/>
              <a:gd name="connsiteY0" fmla="*/ 422031 h 844062"/>
              <a:gd name="connsiteX1" fmla="*/ 939384 w 1878768"/>
              <a:gd name="connsiteY1" fmla="*/ 0 h 844062"/>
              <a:gd name="connsiteX2" fmla="*/ 1878768 w 1878768"/>
              <a:gd name="connsiteY2" fmla="*/ 422031 h 844062"/>
              <a:gd name="connsiteX3" fmla="*/ 939384 w 1878768"/>
              <a:gd name="connsiteY3" fmla="*/ 844062 h 844062"/>
              <a:gd name="connsiteX4" fmla="*/ 0 w 1878768"/>
              <a:gd name="connsiteY4" fmla="*/ 422031 h 8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8768" h="844062" extrusionOk="0">
                <a:moveTo>
                  <a:pt x="0" y="422031"/>
                </a:moveTo>
                <a:cubicBezTo>
                  <a:pt x="15053" y="75717"/>
                  <a:pt x="500457" y="64346"/>
                  <a:pt x="939384" y="0"/>
                </a:cubicBezTo>
                <a:cubicBezTo>
                  <a:pt x="1403375" y="-20726"/>
                  <a:pt x="1893761" y="136381"/>
                  <a:pt x="1878768" y="422031"/>
                </a:cubicBezTo>
                <a:cubicBezTo>
                  <a:pt x="1929096" y="621846"/>
                  <a:pt x="1429843" y="916296"/>
                  <a:pt x="939384" y="844062"/>
                </a:cubicBezTo>
                <a:cubicBezTo>
                  <a:pt x="407095" y="888339"/>
                  <a:pt x="43380" y="616956"/>
                  <a:pt x="0" y="422031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61A3585-5771-4CC0-A0FB-5D2F9FB8F5A1}"/>
              </a:ext>
            </a:extLst>
          </p:cNvPr>
          <p:cNvSpPr/>
          <p:nvPr/>
        </p:nvSpPr>
        <p:spPr>
          <a:xfrm rot="20913553">
            <a:off x="393511" y="2523681"/>
            <a:ext cx="1878768" cy="844062"/>
          </a:xfrm>
          <a:custGeom>
            <a:avLst/>
            <a:gdLst>
              <a:gd name="connsiteX0" fmla="*/ 0 w 1878768"/>
              <a:gd name="connsiteY0" fmla="*/ 422031 h 844062"/>
              <a:gd name="connsiteX1" fmla="*/ 939384 w 1878768"/>
              <a:gd name="connsiteY1" fmla="*/ 0 h 844062"/>
              <a:gd name="connsiteX2" fmla="*/ 1878768 w 1878768"/>
              <a:gd name="connsiteY2" fmla="*/ 422031 h 844062"/>
              <a:gd name="connsiteX3" fmla="*/ 939384 w 1878768"/>
              <a:gd name="connsiteY3" fmla="*/ 844062 h 844062"/>
              <a:gd name="connsiteX4" fmla="*/ 0 w 1878768"/>
              <a:gd name="connsiteY4" fmla="*/ 422031 h 8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8768" h="844062" extrusionOk="0">
                <a:moveTo>
                  <a:pt x="0" y="422031"/>
                </a:moveTo>
                <a:cubicBezTo>
                  <a:pt x="15053" y="75717"/>
                  <a:pt x="500457" y="64346"/>
                  <a:pt x="939384" y="0"/>
                </a:cubicBezTo>
                <a:cubicBezTo>
                  <a:pt x="1403375" y="-20726"/>
                  <a:pt x="1893761" y="136381"/>
                  <a:pt x="1878768" y="422031"/>
                </a:cubicBezTo>
                <a:cubicBezTo>
                  <a:pt x="1929096" y="621846"/>
                  <a:pt x="1429843" y="916296"/>
                  <a:pt x="939384" y="844062"/>
                </a:cubicBezTo>
                <a:cubicBezTo>
                  <a:pt x="407095" y="888339"/>
                  <a:pt x="43380" y="616956"/>
                  <a:pt x="0" y="422031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930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B7BC0C-B38A-438C-A37B-1A3E81670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80" y="0"/>
            <a:ext cx="823221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488D8A-F5AF-47E7-9AB2-FF58E9E13578}"/>
              </a:ext>
            </a:extLst>
          </p:cNvPr>
          <p:cNvSpPr txBox="1"/>
          <p:nvPr/>
        </p:nvSpPr>
        <p:spPr>
          <a:xfrm>
            <a:off x="9512710" y="884903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STORM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CA0883-DFE8-4CEF-9DA8-2981E88FA780}"/>
              </a:ext>
            </a:extLst>
          </p:cNvPr>
          <p:cNvSpPr txBox="1"/>
          <p:nvPr/>
        </p:nvSpPr>
        <p:spPr>
          <a:xfrm>
            <a:off x="9512710" y="1254235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PUDDLE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231AB2-BC4A-4169-B9E1-BE5238A1B41C}"/>
              </a:ext>
            </a:extLst>
          </p:cNvPr>
          <p:cNvSpPr txBox="1"/>
          <p:nvPr/>
        </p:nvSpPr>
        <p:spPr>
          <a:xfrm>
            <a:off x="9512710" y="1623567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606E22-8B04-4379-8BAA-C8E57E9CF4A9}"/>
              </a:ext>
            </a:extLst>
          </p:cNvPr>
          <p:cNvSpPr txBox="1"/>
          <p:nvPr/>
        </p:nvSpPr>
        <p:spPr>
          <a:xfrm>
            <a:off x="9512710" y="1992899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DAMP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D6D35C-F873-497B-94A6-1B4771F61B2A}"/>
              </a:ext>
            </a:extLst>
          </p:cNvPr>
          <p:cNvSpPr txBox="1"/>
          <p:nvPr/>
        </p:nvSpPr>
        <p:spPr>
          <a:xfrm>
            <a:off x="9512710" y="2362231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CLOUD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A69499-BF9B-4149-BC19-405838EC9C15}"/>
              </a:ext>
            </a:extLst>
          </p:cNvPr>
          <p:cNvSpPr txBox="1"/>
          <p:nvPr/>
        </p:nvSpPr>
        <p:spPr>
          <a:xfrm>
            <a:off x="9512710" y="2731563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SHOWERS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218FFBC-A0D2-4406-9EE2-74F2653F67AB}"/>
              </a:ext>
            </a:extLst>
          </p:cNvPr>
          <p:cNvSpPr/>
          <p:nvPr/>
        </p:nvSpPr>
        <p:spPr>
          <a:xfrm rot="21378083">
            <a:off x="6112456" y="263274"/>
            <a:ext cx="1484515" cy="745121"/>
          </a:xfrm>
          <a:custGeom>
            <a:avLst/>
            <a:gdLst>
              <a:gd name="connsiteX0" fmla="*/ 0 w 1484515"/>
              <a:gd name="connsiteY0" fmla="*/ 372561 h 745121"/>
              <a:gd name="connsiteX1" fmla="*/ 742258 w 1484515"/>
              <a:gd name="connsiteY1" fmla="*/ 0 h 745121"/>
              <a:gd name="connsiteX2" fmla="*/ 1484516 w 1484515"/>
              <a:gd name="connsiteY2" fmla="*/ 372561 h 745121"/>
              <a:gd name="connsiteX3" fmla="*/ 742258 w 1484515"/>
              <a:gd name="connsiteY3" fmla="*/ 745122 h 745121"/>
              <a:gd name="connsiteX4" fmla="*/ 0 w 1484515"/>
              <a:gd name="connsiteY4" fmla="*/ 372561 h 745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4515" h="745121" extrusionOk="0">
                <a:moveTo>
                  <a:pt x="0" y="372561"/>
                </a:moveTo>
                <a:cubicBezTo>
                  <a:pt x="10279" y="89483"/>
                  <a:pt x="360892" y="23016"/>
                  <a:pt x="742258" y="0"/>
                </a:cubicBezTo>
                <a:cubicBezTo>
                  <a:pt x="1122868" y="-11089"/>
                  <a:pt x="1499885" y="112913"/>
                  <a:pt x="1484516" y="372561"/>
                </a:cubicBezTo>
                <a:cubicBezTo>
                  <a:pt x="1526325" y="550686"/>
                  <a:pt x="1124820" y="814880"/>
                  <a:pt x="742258" y="745122"/>
                </a:cubicBezTo>
                <a:cubicBezTo>
                  <a:pt x="328685" y="757061"/>
                  <a:pt x="4894" y="574017"/>
                  <a:pt x="0" y="372561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B86F485-F9CC-472F-8B70-29F9B95C043E}"/>
              </a:ext>
            </a:extLst>
          </p:cNvPr>
          <p:cNvSpPr/>
          <p:nvPr/>
        </p:nvSpPr>
        <p:spPr>
          <a:xfrm rot="798114">
            <a:off x="6743597" y="2784098"/>
            <a:ext cx="1575075" cy="1015414"/>
          </a:xfrm>
          <a:custGeom>
            <a:avLst/>
            <a:gdLst>
              <a:gd name="connsiteX0" fmla="*/ 0 w 1575075"/>
              <a:gd name="connsiteY0" fmla="*/ 507707 h 1015414"/>
              <a:gd name="connsiteX1" fmla="*/ 787538 w 1575075"/>
              <a:gd name="connsiteY1" fmla="*/ 0 h 1015414"/>
              <a:gd name="connsiteX2" fmla="*/ 1575076 w 1575075"/>
              <a:gd name="connsiteY2" fmla="*/ 507707 h 1015414"/>
              <a:gd name="connsiteX3" fmla="*/ 787538 w 1575075"/>
              <a:gd name="connsiteY3" fmla="*/ 1015414 h 1015414"/>
              <a:gd name="connsiteX4" fmla="*/ 0 w 1575075"/>
              <a:gd name="connsiteY4" fmla="*/ 507707 h 101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75075" h="1015414" extrusionOk="0">
                <a:moveTo>
                  <a:pt x="0" y="507707"/>
                </a:moveTo>
                <a:cubicBezTo>
                  <a:pt x="10592" y="147637"/>
                  <a:pt x="367727" y="12191"/>
                  <a:pt x="787538" y="0"/>
                </a:cubicBezTo>
                <a:cubicBezTo>
                  <a:pt x="1197072" y="-9608"/>
                  <a:pt x="1580627" y="207844"/>
                  <a:pt x="1575076" y="507707"/>
                </a:cubicBezTo>
                <a:cubicBezTo>
                  <a:pt x="1661592" y="730921"/>
                  <a:pt x="1193884" y="1088287"/>
                  <a:pt x="787538" y="1015414"/>
                </a:cubicBezTo>
                <a:cubicBezTo>
                  <a:pt x="336257" y="1069063"/>
                  <a:pt x="10370" y="778985"/>
                  <a:pt x="0" y="507707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4F3B507-2C0F-460A-9F5D-E3A4BAFFCD1C}"/>
              </a:ext>
            </a:extLst>
          </p:cNvPr>
          <p:cNvSpPr/>
          <p:nvPr/>
        </p:nvSpPr>
        <p:spPr>
          <a:xfrm rot="21278464">
            <a:off x="4135903" y="2039190"/>
            <a:ext cx="1408188" cy="830619"/>
          </a:xfrm>
          <a:custGeom>
            <a:avLst/>
            <a:gdLst>
              <a:gd name="connsiteX0" fmla="*/ 0 w 1408188"/>
              <a:gd name="connsiteY0" fmla="*/ 415310 h 830619"/>
              <a:gd name="connsiteX1" fmla="*/ 704094 w 1408188"/>
              <a:gd name="connsiteY1" fmla="*/ 0 h 830619"/>
              <a:gd name="connsiteX2" fmla="*/ 1408188 w 1408188"/>
              <a:gd name="connsiteY2" fmla="*/ 415310 h 830619"/>
              <a:gd name="connsiteX3" fmla="*/ 704094 w 1408188"/>
              <a:gd name="connsiteY3" fmla="*/ 830620 h 830619"/>
              <a:gd name="connsiteX4" fmla="*/ 0 w 1408188"/>
              <a:gd name="connsiteY4" fmla="*/ 415310 h 83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8188" h="830619" extrusionOk="0">
                <a:moveTo>
                  <a:pt x="0" y="415310"/>
                </a:moveTo>
                <a:cubicBezTo>
                  <a:pt x="14420" y="77471"/>
                  <a:pt x="333018" y="14326"/>
                  <a:pt x="704094" y="0"/>
                </a:cubicBezTo>
                <a:cubicBezTo>
                  <a:pt x="1037639" y="-20915"/>
                  <a:pt x="1418425" y="150047"/>
                  <a:pt x="1408188" y="415310"/>
                </a:cubicBezTo>
                <a:cubicBezTo>
                  <a:pt x="1449016" y="617693"/>
                  <a:pt x="1054811" y="927813"/>
                  <a:pt x="704094" y="830620"/>
                </a:cubicBezTo>
                <a:cubicBezTo>
                  <a:pt x="312393" y="839950"/>
                  <a:pt x="40913" y="608694"/>
                  <a:pt x="0" y="415310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4A63C66-F1AE-47E9-A029-5C2DDE2F1CE1}"/>
              </a:ext>
            </a:extLst>
          </p:cNvPr>
          <p:cNvSpPr/>
          <p:nvPr/>
        </p:nvSpPr>
        <p:spPr>
          <a:xfrm rot="21278464">
            <a:off x="4426522" y="687002"/>
            <a:ext cx="1408188" cy="574275"/>
          </a:xfrm>
          <a:custGeom>
            <a:avLst/>
            <a:gdLst>
              <a:gd name="connsiteX0" fmla="*/ 0 w 1408188"/>
              <a:gd name="connsiteY0" fmla="*/ 287138 h 574275"/>
              <a:gd name="connsiteX1" fmla="*/ 704094 w 1408188"/>
              <a:gd name="connsiteY1" fmla="*/ 0 h 574275"/>
              <a:gd name="connsiteX2" fmla="*/ 1408188 w 1408188"/>
              <a:gd name="connsiteY2" fmla="*/ 287138 h 574275"/>
              <a:gd name="connsiteX3" fmla="*/ 704094 w 1408188"/>
              <a:gd name="connsiteY3" fmla="*/ 574276 h 574275"/>
              <a:gd name="connsiteX4" fmla="*/ 0 w 1408188"/>
              <a:gd name="connsiteY4" fmla="*/ 287138 h 57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8188" h="574275" extrusionOk="0">
                <a:moveTo>
                  <a:pt x="0" y="287138"/>
                </a:moveTo>
                <a:cubicBezTo>
                  <a:pt x="7458" y="72459"/>
                  <a:pt x="339571" y="19604"/>
                  <a:pt x="704094" y="0"/>
                </a:cubicBezTo>
                <a:cubicBezTo>
                  <a:pt x="1069834" y="-8742"/>
                  <a:pt x="1417230" y="96852"/>
                  <a:pt x="1408188" y="287138"/>
                </a:cubicBezTo>
                <a:cubicBezTo>
                  <a:pt x="1437715" y="426203"/>
                  <a:pt x="1087709" y="587641"/>
                  <a:pt x="704094" y="574276"/>
                </a:cubicBezTo>
                <a:cubicBezTo>
                  <a:pt x="308532" y="596288"/>
                  <a:pt x="17828" y="430039"/>
                  <a:pt x="0" y="287138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AADF927-F54B-40E5-BEA9-04001281A969}"/>
              </a:ext>
            </a:extLst>
          </p:cNvPr>
          <p:cNvSpPr/>
          <p:nvPr/>
        </p:nvSpPr>
        <p:spPr>
          <a:xfrm rot="1158389">
            <a:off x="1533380" y="5612384"/>
            <a:ext cx="1408188" cy="830619"/>
          </a:xfrm>
          <a:custGeom>
            <a:avLst/>
            <a:gdLst>
              <a:gd name="connsiteX0" fmla="*/ 0 w 1408188"/>
              <a:gd name="connsiteY0" fmla="*/ 415310 h 830619"/>
              <a:gd name="connsiteX1" fmla="*/ 704094 w 1408188"/>
              <a:gd name="connsiteY1" fmla="*/ 0 h 830619"/>
              <a:gd name="connsiteX2" fmla="*/ 1408188 w 1408188"/>
              <a:gd name="connsiteY2" fmla="*/ 415310 h 830619"/>
              <a:gd name="connsiteX3" fmla="*/ 704094 w 1408188"/>
              <a:gd name="connsiteY3" fmla="*/ 830620 h 830619"/>
              <a:gd name="connsiteX4" fmla="*/ 0 w 1408188"/>
              <a:gd name="connsiteY4" fmla="*/ 415310 h 83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8188" h="830619" extrusionOk="0">
                <a:moveTo>
                  <a:pt x="0" y="415310"/>
                </a:moveTo>
                <a:cubicBezTo>
                  <a:pt x="14420" y="77471"/>
                  <a:pt x="333018" y="14326"/>
                  <a:pt x="704094" y="0"/>
                </a:cubicBezTo>
                <a:cubicBezTo>
                  <a:pt x="1037639" y="-20915"/>
                  <a:pt x="1418425" y="150047"/>
                  <a:pt x="1408188" y="415310"/>
                </a:cubicBezTo>
                <a:cubicBezTo>
                  <a:pt x="1449016" y="617693"/>
                  <a:pt x="1054811" y="927813"/>
                  <a:pt x="704094" y="830620"/>
                </a:cubicBezTo>
                <a:cubicBezTo>
                  <a:pt x="312393" y="839950"/>
                  <a:pt x="40913" y="608694"/>
                  <a:pt x="0" y="415310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9BB76D9-8024-4766-B285-47DC94017A60}"/>
              </a:ext>
            </a:extLst>
          </p:cNvPr>
          <p:cNvSpPr/>
          <p:nvPr/>
        </p:nvSpPr>
        <p:spPr>
          <a:xfrm rot="475119">
            <a:off x="1718269" y="2930425"/>
            <a:ext cx="1561654" cy="830619"/>
          </a:xfrm>
          <a:custGeom>
            <a:avLst/>
            <a:gdLst>
              <a:gd name="connsiteX0" fmla="*/ 0 w 1561654"/>
              <a:gd name="connsiteY0" fmla="*/ 415310 h 830619"/>
              <a:gd name="connsiteX1" fmla="*/ 780827 w 1561654"/>
              <a:gd name="connsiteY1" fmla="*/ 0 h 830619"/>
              <a:gd name="connsiteX2" fmla="*/ 1561654 w 1561654"/>
              <a:gd name="connsiteY2" fmla="*/ 415310 h 830619"/>
              <a:gd name="connsiteX3" fmla="*/ 780827 w 1561654"/>
              <a:gd name="connsiteY3" fmla="*/ 830620 h 830619"/>
              <a:gd name="connsiteX4" fmla="*/ 0 w 1561654"/>
              <a:gd name="connsiteY4" fmla="*/ 415310 h 83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654" h="830619" extrusionOk="0">
                <a:moveTo>
                  <a:pt x="0" y="415310"/>
                </a:moveTo>
                <a:cubicBezTo>
                  <a:pt x="14755" y="74955"/>
                  <a:pt x="358340" y="7050"/>
                  <a:pt x="780827" y="0"/>
                </a:cubicBezTo>
                <a:cubicBezTo>
                  <a:pt x="1156751" y="-20915"/>
                  <a:pt x="1571891" y="150047"/>
                  <a:pt x="1561654" y="415310"/>
                </a:cubicBezTo>
                <a:cubicBezTo>
                  <a:pt x="1578947" y="633249"/>
                  <a:pt x="1203203" y="853204"/>
                  <a:pt x="780827" y="830620"/>
                </a:cubicBezTo>
                <a:cubicBezTo>
                  <a:pt x="346747" y="839950"/>
                  <a:pt x="40913" y="608694"/>
                  <a:pt x="0" y="415310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26649898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28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6204698-D11F-4EB1-ACA5-D7495FDAD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Excel 2016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09576F3-15B6-42EB-A051-7D80D156E0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6" y="1501001"/>
            <a:ext cx="8407399" cy="914400"/>
          </a:xfrm>
        </p:spPr>
        <p:txBody>
          <a:bodyPr>
            <a:normAutofit/>
          </a:bodyPr>
          <a:lstStyle/>
          <a:p>
            <a:r>
              <a:rPr lang="en-US" sz="3200" dirty="0"/>
              <a:t>Fundamental Level</a:t>
            </a:r>
          </a:p>
        </p:txBody>
      </p:sp>
    </p:spTree>
    <p:extLst>
      <p:ext uri="{BB962C8B-B14F-4D97-AF65-F5344CB8AC3E}">
        <p14:creationId xmlns:p14="http://schemas.microsoft.com/office/powerpoint/2010/main" val="3362916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C2425-8D10-4E2B-9624-ED908E010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Excel 2016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71028-949D-4E39-89B4-451746B65D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Fundamental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4B426C-35D5-4A4F-BCFA-2809C2BDC5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Important Fundamental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4AF6E6-FE5A-4851-9BE7-D2FCDB0255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89623" y="977581"/>
            <a:ext cx="7370148" cy="3642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 Type |Number Formatting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47BDDD-509A-47D9-983F-0EFD9A1935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Worksheet Management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C90F2E-D121-4125-9B25-6F8B5317AF3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Switch| Arrange | Freeze | Split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1D004E-8E35-493E-9220-D575A902B51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Excel Basic Functions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A3A7FCE-7433-451B-9236-BBF5E17543F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02004" y="3434113"/>
            <a:ext cx="4837270" cy="61738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Order of Operation | Cell Reference</a:t>
            </a:r>
          </a:p>
          <a:p>
            <a:r>
              <a:rPr lang="en-US" dirty="0"/>
              <a:t>SUM | AVERAGE | MAX | MIN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8EDA2C3-4917-4DDC-AC4C-ABBFFB6E0B4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Presenting Data with Charts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A479375-7EF0-4940-B68E-F0F751C457B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Column Charts | Pie Charts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396E93A-11DA-41BD-9492-FAD16CB2D7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Others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5DCF731-FB48-440E-974C-B636B311BC1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Any other Topics</a:t>
            </a:r>
          </a:p>
        </p:txBody>
      </p:sp>
    </p:spTree>
    <p:extLst>
      <p:ext uri="{BB962C8B-B14F-4D97-AF65-F5344CB8AC3E}">
        <p14:creationId xmlns:p14="http://schemas.microsoft.com/office/powerpoint/2010/main" val="53319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4A8210-F695-485D-99F3-D8EC344C4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" y="0"/>
            <a:ext cx="121867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01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53A8BE-2C18-49B8-963F-8E37F98112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" y="13811"/>
            <a:ext cx="12184175" cy="683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519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1AC08EBA-0CDC-40FF-BB86-28723424A63C}"/>
              </a:ext>
            </a:extLst>
          </p:cNvPr>
          <p:cNvSpPr/>
          <p:nvPr/>
        </p:nvSpPr>
        <p:spPr>
          <a:xfrm>
            <a:off x="341413" y="2096584"/>
            <a:ext cx="6294000" cy="4761417"/>
          </a:xfrm>
          <a:custGeom>
            <a:avLst/>
            <a:gdLst>
              <a:gd name="connsiteX0" fmla="*/ 5923561 w 6294000"/>
              <a:gd name="connsiteY0" fmla="*/ 3999417 h 4761417"/>
              <a:gd name="connsiteX1" fmla="*/ 6294000 w 6294000"/>
              <a:gd name="connsiteY1" fmla="*/ 3999417 h 4761417"/>
              <a:gd name="connsiteX2" fmla="*/ 6282939 w 6294000"/>
              <a:gd name="connsiteY2" fmla="*/ 4218470 h 4761417"/>
              <a:gd name="connsiteX3" fmla="*/ 6239087 w 6294000"/>
              <a:gd name="connsiteY3" fmla="*/ 4511953 h 4761417"/>
              <a:gd name="connsiteX4" fmla="*/ 6177420 w 6294000"/>
              <a:gd name="connsiteY4" fmla="*/ 4761417 h 4761417"/>
              <a:gd name="connsiteX5" fmla="*/ 5788928 w 6294000"/>
              <a:gd name="connsiteY5" fmla="*/ 4761417 h 4761417"/>
              <a:gd name="connsiteX6" fmla="*/ 5813770 w 6294000"/>
              <a:gd name="connsiteY6" fmla="*/ 4690160 h 4761417"/>
              <a:gd name="connsiteX7" fmla="*/ 5914412 w 6294000"/>
              <a:gd name="connsiteY7" fmla="*/ 4180595 h 4761417"/>
              <a:gd name="connsiteX8" fmla="*/ 2837216 w 6294000"/>
              <a:gd name="connsiteY8" fmla="*/ 0 h 4761417"/>
              <a:gd name="connsiteX9" fmla="*/ 3824188 w 6294000"/>
              <a:gd name="connsiteY9" fmla="*/ 918839 h 4761417"/>
              <a:gd name="connsiteX10" fmla="*/ 2837217 w 6294000"/>
              <a:gd name="connsiteY10" fmla="*/ 1837677 h 4761417"/>
              <a:gd name="connsiteX11" fmla="*/ 2837217 w 6294000"/>
              <a:gd name="connsiteY11" fmla="*/ 1394004 h 4761417"/>
              <a:gd name="connsiteX12" fmla="*/ 3133589 w 6294000"/>
              <a:gd name="connsiteY12" fmla="*/ 1118091 h 4761417"/>
              <a:gd name="connsiteX13" fmla="*/ 2865447 w 6294000"/>
              <a:gd name="connsiteY13" fmla="*/ 1131631 h 4761417"/>
              <a:gd name="connsiteX14" fmla="*/ 370440 w 6294000"/>
              <a:gd name="connsiteY14" fmla="*/ 3896442 h 4761417"/>
              <a:gd name="connsiteX15" fmla="*/ 495386 w 6294000"/>
              <a:gd name="connsiteY15" fmla="*/ 4722880 h 4761417"/>
              <a:gd name="connsiteX16" fmla="*/ 509491 w 6294000"/>
              <a:gd name="connsiteY16" fmla="*/ 4761417 h 4761417"/>
              <a:gd name="connsiteX17" fmla="*/ 123185 w 6294000"/>
              <a:gd name="connsiteY17" fmla="*/ 4761417 h 4761417"/>
              <a:gd name="connsiteX18" fmla="*/ 63989 w 6294000"/>
              <a:gd name="connsiteY18" fmla="*/ 4531196 h 4761417"/>
              <a:gd name="connsiteX19" fmla="*/ 0 w 6294000"/>
              <a:gd name="connsiteY19" fmla="*/ 3896442 h 4761417"/>
              <a:gd name="connsiteX20" fmla="*/ 3149600 w 6294000"/>
              <a:gd name="connsiteY20" fmla="*/ 746842 h 4761417"/>
              <a:gd name="connsiteX21" fmla="*/ 3163625 w 6294000"/>
              <a:gd name="connsiteY21" fmla="*/ 747550 h 4761417"/>
              <a:gd name="connsiteX22" fmla="*/ 2837216 w 6294000"/>
              <a:gd name="connsiteY22" fmla="*/ 443674 h 4761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294000" h="4761417">
                <a:moveTo>
                  <a:pt x="5923561" y="3999417"/>
                </a:moveTo>
                <a:lnTo>
                  <a:pt x="6294000" y="3999417"/>
                </a:lnTo>
                <a:lnTo>
                  <a:pt x="6282939" y="4218470"/>
                </a:lnTo>
                <a:cubicBezTo>
                  <a:pt x="6272859" y="4317733"/>
                  <a:pt x="6258169" y="4415633"/>
                  <a:pt x="6239087" y="4511953"/>
                </a:cubicBezTo>
                <a:lnTo>
                  <a:pt x="6177420" y="4761417"/>
                </a:lnTo>
                <a:lnTo>
                  <a:pt x="5788928" y="4761417"/>
                </a:lnTo>
                <a:lnTo>
                  <a:pt x="5813770" y="4690160"/>
                </a:lnTo>
                <a:cubicBezTo>
                  <a:pt x="5862563" y="4526138"/>
                  <a:pt x="5896622" y="4355771"/>
                  <a:pt x="5914412" y="4180595"/>
                </a:cubicBezTo>
                <a:close/>
                <a:moveTo>
                  <a:pt x="2837216" y="0"/>
                </a:moveTo>
                <a:lnTo>
                  <a:pt x="3824188" y="918839"/>
                </a:lnTo>
                <a:lnTo>
                  <a:pt x="2837217" y="1837677"/>
                </a:lnTo>
                <a:lnTo>
                  <a:pt x="2837217" y="1394004"/>
                </a:lnTo>
                <a:lnTo>
                  <a:pt x="3133589" y="1118091"/>
                </a:lnTo>
                <a:lnTo>
                  <a:pt x="2865447" y="1131631"/>
                </a:lnTo>
                <a:cubicBezTo>
                  <a:pt x="1464039" y="1273951"/>
                  <a:pt x="370440" y="2457485"/>
                  <a:pt x="370440" y="3896442"/>
                </a:cubicBezTo>
                <a:cubicBezTo>
                  <a:pt x="370440" y="4184234"/>
                  <a:pt x="414184" y="4461808"/>
                  <a:pt x="495386" y="4722880"/>
                </a:cubicBezTo>
                <a:lnTo>
                  <a:pt x="509491" y="4761417"/>
                </a:lnTo>
                <a:lnTo>
                  <a:pt x="123185" y="4761417"/>
                </a:lnTo>
                <a:lnTo>
                  <a:pt x="63989" y="4531196"/>
                </a:lnTo>
                <a:cubicBezTo>
                  <a:pt x="22033" y="4326165"/>
                  <a:pt x="0" y="4113877"/>
                  <a:pt x="0" y="3896442"/>
                </a:cubicBezTo>
                <a:cubicBezTo>
                  <a:pt x="0" y="2156966"/>
                  <a:pt x="1410124" y="746842"/>
                  <a:pt x="3149600" y="746842"/>
                </a:cubicBezTo>
                <a:lnTo>
                  <a:pt x="3163625" y="747550"/>
                </a:lnTo>
                <a:lnTo>
                  <a:pt x="2837216" y="44367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AE3016-CE08-453B-84E3-2A7E9C3E60FF}"/>
              </a:ext>
            </a:extLst>
          </p:cNvPr>
          <p:cNvSpPr txBox="1"/>
          <p:nvPr/>
        </p:nvSpPr>
        <p:spPr>
          <a:xfrm>
            <a:off x="6226628" y="2523105"/>
            <a:ext cx="51443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1"/>
                </a:solidFill>
              </a:rPr>
              <a:t>Let’s get started…</a:t>
            </a: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633EC81-3290-4A4E-B07E-7AB321BAC5FA}"/>
              </a:ext>
            </a:extLst>
          </p:cNvPr>
          <p:cNvSpPr/>
          <p:nvPr/>
        </p:nvSpPr>
        <p:spPr>
          <a:xfrm>
            <a:off x="4455885" y="2096583"/>
            <a:ext cx="1464209" cy="1622485"/>
          </a:xfrm>
          <a:custGeom>
            <a:avLst/>
            <a:gdLst>
              <a:gd name="connsiteX0" fmla="*/ 2606984 w 3193144"/>
              <a:gd name="connsiteY0" fmla="*/ 773908 h 3538313"/>
              <a:gd name="connsiteX1" fmla="*/ 2686512 w 3193144"/>
              <a:gd name="connsiteY1" fmla="*/ 790377 h 3538313"/>
              <a:gd name="connsiteX2" fmla="*/ 2746226 w 3193144"/>
              <a:gd name="connsiteY2" fmla="*/ 831672 h 3538313"/>
              <a:gd name="connsiteX3" fmla="*/ 2784925 w 3193144"/>
              <a:gd name="connsiteY3" fmla="*/ 874097 h 3538313"/>
              <a:gd name="connsiteX4" fmla="*/ 2828564 w 3193144"/>
              <a:gd name="connsiteY4" fmla="*/ 926173 h 3538313"/>
              <a:gd name="connsiteX5" fmla="*/ 3193144 w 3193144"/>
              <a:gd name="connsiteY5" fmla="*/ 1941741 h 3538313"/>
              <a:gd name="connsiteX6" fmla="*/ 1596572 w 3193144"/>
              <a:gd name="connsiteY6" fmla="*/ 3538313 h 3538313"/>
              <a:gd name="connsiteX7" fmla="*/ 0 w 3193144"/>
              <a:gd name="connsiteY7" fmla="*/ 1941741 h 3538313"/>
              <a:gd name="connsiteX8" fmla="*/ 364580 w 3193144"/>
              <a:gd name="connsiteY8" fmla="*/ 926173 h 3538313"/>
              <a:gd name="connsiteX9" fmla="*/ 432946 w 3193144"/>
              <a:gd name="connsiteY9" fmla="*/ 850951 h 3538313"/>
              <a:gd name="connsiteX10" fmla="*/ 440930 w 3193144"/>
              <a:gd name="connsiteY10" fmla="*/ 842315 h 3538313"/>
              <a:gd name="connsiteX11" fmla="*/ 584053 w 3193144"/>
              <a:gd name="connsiteY11" fmla="*/ 780425 h 3538313"/>
              <a:gd name="connsiteX12" fmla="*/ 786459 w 3193144"/>
              <a:gd name="connsiteY12" fmla="*/ 991731 h 3538313"/>
              <a:gd name="connsiteX13" fmla="*/ 727176 w 3193144"/>
              <a:gd name="connsiteY13" fmla="*/ 1141147 h 3538313"/>
              <a:gd name="connsiteX14" fmla="*/ 680979 w 3193144"/>
              <a:gd name="connsiteY14" fmla="*/ 1186990 h 3538313"/>
              <a:gd name="connsiteX15" fmla="*/ 410030 w 3193144"/>
              <a:gd name="connsiteY15" fmla="*/ 1941741 h 3538313"/>
              <a:gd name="connsiteX16" fmla="*/ 1596572 w 3193144"/>
              <a:gd name="connsiteY16" fmla="*/ 3128283 h 3538313"/>
              <a:gd name="connsiteX17" fmla="*/ 2783114 w 3193144"/>
              <a:gd name="connsiteY17" fmla="*/ 1941741 h 3538313"/>
              <a:gd name="connsiteX18" fmla="*/ 2512165 w 3193144"/>
              <a:gd name="connsiteY18" fmla="*/ 1186990 h 3538313"/>
              <a:gd name="connsiteX19" fmla="*/ 2462255 w 3193144"/>
              <a:gd name="connsiteY19" fmla="*/ 1132075 h 3538313"/>
              <a:gd name="connsiteX20" fmla="*/ 2462597 w 3193144"/>
              <a:gd name="connsiteY20" fmla="*/ 1131712 h 3538313"/>
              <a:gd name="connsiteX21" fmla="*/ 2462513 w 3193144"/>
              <a:gd name="connsiteY21" fmla="*/ 1131654 h 3538313"/>
              <a:gd name="connsiteX22" fmla="*/ 2402671 w 3193144"/>
              <a:gd name="connsiteY22" fmla="*/ 983471 h 3538313"/>
              <a:gd name="connsiteX23" fmla="*/ 2606984 w 3193144"/>
              <a:gd name="connsiteY23" fmla="*/ 773908 h 3538313"/>
              <a:gd name="connsiteX24" fmla="*/ 1560951 w 3193144"/>
              <a:gd name="connsiteY24" fmla="*/ 0 h 3538313"/>
              <a:gd name="connsiteX25" fmla="*/ 1632194 w 3193144"/>
              <a:gd name="connsiteY25" fmla="*/ 0 h 3538313"/>
              <a:gd name="connsiteX26" fmla="*/ 1845953 w 3193144"/>
              <a:gd name="connsiteY26" fmla="*/ 213759 h 3538313"/>
              <a:gd name="connsiteX27" fmla="*/ 1845953 w 3193144"/>
              <a:gd name="connsiteY27" fmla="*/ 1738919 h 3538313"/>
              <a:gd name="connsiteX28" fmla="*/ 1632194 w 3193144"/>
              <a:gd name="connsiteY28" fmla="*/ 1952678 h 3538313"/>
              <a:gd name="connsiteX29" fmla="*/ 1560951 w 3193144"/>
              <a:gd name="connsiteY29" fmla="*/ 1952678 h 3538313"/>
              <a:gd name="connsiteX30" fmla="*/ 1347192 w 3193144"/>
              <a:gd name="connsiteY30" fmla="*/ 1738919 h 3538313"/>
              <a:gd name="connsiteX31" fmla="*/ 1347192 w 3193144"/>
              <a:gd name="connsiteY31" fmla="*/ 213759 h 3538313"/>
              <a:gd name="connsiteX32" fmla="*/ 1560951 w 3193144"/>
              <a:gd name="connsiteY32" fmla="*/ 0 h 3538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193144" h="3538313">
                <a:moveTo>
                  <a:pt x="2606984" y="773908"/>
                </a:moveTo>
                <a:cubicBezTo>
                  <a:pt x="2635193" y="773908"/>
                  <a:pt x="2662068" y="779772"/>
                  <a:pt x="2686512" y="790377"/>
                </a:cubicBezTo>
                <a:cubicBezTo>
                  <a:pt x="2706417" y="804142"/>
                  <a:pt x="2723940" y="808382"/>
                  <a:pt x="2746226" y="831672"/>
                </a:cubicBezTo>
                <a:lnTo>
                  <a:pt x="2784925" y="874097"/>
                </a:lnTo>
                <a:cubicBezTo>
                  <a:pt x="2812965" y="904949"/>
                  <a:pt x="2800524" y="895321"/>
                  <a:pt x="2828564" y="926173"/>
                </a:cubicBezTo>
                <a:cubicBezTo>
                  <a:pt x="3056325" y="1202155"/>
                  <a:pt x="3193144" y="1555970"/>
                  <a:pt x="3193144" y="1941741"/>
                </a:cubicBezTo>
                <a:cubicBezTo>
                  <a:pt x="3193144" y="2823503"/>
                  <a:pt x="2478334" y="3538313"/>
                  <a:pt x="1596572" y="3538313"/>
                </a:cubicBezTo>
                <a:cubicBezTo>
                  <a:pt x="714810" y="3538313"/>
                  <a:pt x="0" y="2823503"/>
                  <a:pt x="0" y="1941741"/>
                </a:cubicBezTo>
                <a:cubicBezTo>
                  <a:pt x="0" y="1555970"/>
                  <a:pt x="136819" y="1202155"/>
                  <a:pt x="364580" y="926173"/>
                </a:cubicBezTo>
                <a:lnTo>
                  <a:pt x="432946" y="850951"/>
                </a:lnTo>
                <a:lnTo>
                  <a:pt x="440930" y="842315"/>
                </a:lnTo>
                <a:cubicBezTo>
                  <a:pt x="477559" y="804076"/>
                  <a:pt x="528160" y="780425"/>
                  <a:pt x="584053" y="780425"/>
                </a:cubicBezTo>
                <a:cubicBezTo>
                  <a:pt x="695839" y="780425"/>
                  <a:pt x="786459" y="875030"/>
                  <a:pt x="786459" y="991731"/>
                </a:cubicBezTo>
                <a:cubicBezTo>
                  <a:pt x="786459" y="1050082"/>
                  <a:pt x="763804" y="1102908"/>
                  <a:pt x="727176" y="1141147"/>
                </a:cubicBezTo>
                <a:lnTo>
                  <a:pt x="680979" y="1186990"/>
                </a:lnTo>
                <a:cubicBezTo>
                  <a:pt x="511712" y="1392095"/>
                  <a:pt x="410030" y="1655043"/>
                  <a:pt x="410030" y="1941741"/>
                </a:cubicBezTo>
                <a:cubicBezTo>
                  <a:pt x="410030" y="2597050"/>
                  <a:pt x="941263" y="3128283"/>
                  <a:pt x="1596572" y="3128283"/>
                </a:cubicBezTo>
                <a:cubicBezTo>
                  <a:pt x="2251881" y="3128283"/>
                  <a:pt x="2783114" y="2597050"/>
                  <a:pt x="2783114" y="1941741"/>
                </a:cubicBezTo>
                <a:cubicBezTo>
                  <a:pt x="2783114" y="1655043"/>
                  <a:pt x="2681433" y="1392095"/>
                  <a:pt x="2512165" y="1186990"/>
                </a:cubicBezTo>
                <a:lnTo>
                  <a:pt x="2462255" y="1132075"/>
                </a:lnTo>
                <a:lnTo>
                  <a:pt x="2462597" y="1131712"/>
                </a:lnTo>
                <a:cubicBezTo>
                  <a:pt x="2462569" y="1131693"/>
                  <a:pt x="2462541" y="1131673"/>
                  <a:pt x="2462513" y="1131654"/>
                </a:cubicBezTo>
                <a:cubicBezTo>
                  <a:pt x="2425539" y="1093731"/>
                  <a:pt x="2402671" y="1041340"/>
                  <a:pt x="2402671" y="983471"/>
                </a:cubicBezTo>
                <a:cubicBezTo>
                  <a:pt x="2402671" y="867733"/>
                  <a:pt x="2494145" y="773908"/>
                  <a:pt x="2606984" y="773908"/>
                </a:cubicBezTo>
                <a:close/>
                <a:moveTo>
                  <a:pt x="1560951" y="0"/>
                </a:moveTo>
                <a:lnTo>
                  <a:pt x="1632194" y="0"/>
                </a:lnTo>
                <a:cubicBezTo>
                  <a:pt x="1750250" y="0"/>
                  <a:pt x="1845953" y="95703"/>
                  <a:pt x="1845953" y="213759"/>
                </a:cubicBezTo>
                <a:lnTo>
                  <a:pt x="1845953" y="1738919"/>
                </a:lnTo>
                <a:cubicBezTo>
                  <a:pt x="1845953" y="1856975"/>
                  <a:pt x="1750250" y="1952678"/>
                  <a:pt x="1632194" y="1952678"/>
                </a:cubicBezTo>
                <a:lnTo>
                  <a:pt x="1560951" y="1952678"/>
                </a:lnTo>
                <a:cubicBezTo>
                  <a:pt x="1442895" y="1952678"/>
                  <a:pt x="1347192" y="1856975"/>
                  <a:pt x="1347192" y="1738919"/>
                </a:cubicBezTo>
                <a:lnTo>
                  <a:pt x="1347192" y="213759"/>
                </a:lnTo>
                <a:cubicBezTo>
                  <a:pt x="1347192" y="95703"/>
                  <a:pt x="1442895" y="0"/>
                  <a:pt x="1560951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  <a:effectLst>
            <a:innerShdw blurRad="190500" dist="25400" dir="1800000">
              <a:schemeClr val="bg1">
                <a:alpha val="97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innerShdw blurRad="114300">
                  <a:prstClr val="black"/>
                </a:innerShdw>
              </a:effectLst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2E8CB34-949C-48BF-8E62-19DD805C98A2}"/>
              </a:ext>
            </a:extLst>
          </p:cNvPr>
          <p:cNvSpPr txBox="1"/>
          <p:nvPr/>
        </p:nvSpPr>
        <p:spPr>
          <a:xfrm>
            <a:off x="8798806" y="145741"/>
            <a:ext cx="3326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D2AE31A-D95C-4555-85E7-D698884D3F37}" type="datetime2">
              <a:rPr lang="en-US" smtClean="0">
                <a:solidFill>
                  <a:schemeClr val="accent1"/>
                </a:solidFill>
              </a:rPr>
              <a:t>Thursday, September 10, 2020</a:t>
            </a:fld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901F5E-88D5-41CA-A400-9771AAEA45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35"/>
            <a:ext cx="12192000" cy="6843129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AFCE5AA-D1F2-4606-B856-04989390B01C}"/>
              </a:ext>
            </a:extLst>
          </p:cNvPr>
          <p:cNvGrpSpPr/>
          <p:nvPr/>
        </p:nvGrpSpPr>
        <p:grpSpPr>
          <a:xfrm>
            <a:off x="9310423" y="367583"/>
            <a:ext cx="2618189" cy="3023570"/>
            <a:chOff x="6868580" y="4991865"/>
            <a:chExt cx="1330422" cy="1536415"/>
          </a:xfrm>
        </p:grpSpPr>
        <p:pic>
          <p:nvPicPr>
            <p:cNvPr id="9" name="Picture 8" descr="A close up of text on a black surface&#10;&#10;Description automatically generated">
              <a:extLst>
                <a:ext uri="{FF2B5EF4-FFF2-40B4-BE49-F238E27FC236}">
                  <a16:creationId xmlns:a16="http://schemas.microsoft.com/office/drawing/2014/main" id="{DAAC3365-F1B3-482B-97DD-9596F0CBCB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8580" y="5197858"/>
              <a:ext cx="1330422" cy="133042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52B96ED-75FA-423C-B71A-B828201D2065}"/>
                </a:ext>
              </a:extLst>
            </p:cNvPr>
            <p:cNvSpPr txBox="1"/>
            <p:nvPr/>
          </p:nvSpPr>
          <p:spPr>
            <a:xfrm>
              <a:off x="6940238" y="4991865"/>
              <a:ext cx="1006935" cy="2215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Like me in FB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BC772B4-B48B-472E-AF66-697FBF1CA4A8}"/>
              </a:ext>
            </a:extLst>
          </p:cNvPr>
          <p:cNvGrpSpPr/>
          <p:nvPr/>
        </p:nvGrpSpPr>
        <p:grpSpPr>
          <a:xfrm rot="2003432">
            <a:off x="6937443" y="2711006"/>
            <a:ext cx="1963173" cy="787116"/>
            <a:chOff x="4421855" y="243586"/>
            <a:chExt cx="1963173" cy="787116"/>
          </a:xfrm>
        </p:grpSpPr>
        <p:pic>
          <p:nvPicPr>
            <p:cNvPr id="6" name="Picture 5" descr="A close up of a logo&#10;&#10;Description automatically generated">
              <a:extLst>
                <a:ext uri="{FF2B5EF4-FFF2-40B4-BE49-F238E27FC236}">
                  <a16:creationId xmlns:a16="http://schemas.microsoft.com/office/drawing/2014/main" id="{00ADA38D-D914-4F12-B750-379C64C38A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21855" y="243586"/>
              <a:ext cx="787116" cy="78711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278968-DC85-4248-BA5C-8BC79A77A235}"/>
                </a:ext>
              </a:extLst>
            </p:cNvPr>
            <p:cNvSpPr txBox="1"/>
            <p:nvPr/>
          </p:nvSpPr>
          <p:spPr>
            <a:xfrm>
              <a:off x="5160013" y="464248"/>
              <a:ext cx="12250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Kelvin Ng</a:t>
              </a:r>
            </a:p>
          </p:txBody>
        </p:sp>
      </p:grpSp>
      <p:pic>
        <p:nvPicPr>
          <p:cNvPr id="5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1EFB24CF-8E5A-41A1-9B48-AA3E78F376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22" r="-1116" b="15767"/>
          <a:stretch/>
        </p:blipFill>
        <p:spPr>
          <a:xfrm flipH="1">
            <a:off x="-125638" y="-75693"/>
            <a:ext cx="9417121" cy="693369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0B561A-22FF-4C46-81BC-571D783DA353}"/>
              </a:ext>
            </a:extLst>
          </p:cNvPr>
          <p:cNvSpPr/>
          <p:nvPr/>
        </p:nvSpPr>
        <p:spPr>
          <a:xfrm>
            <a:off x="580241" y="2907825"/>
            <a:ext cx="4004321" cy="24536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28600" tIns="228600" rIns="228600" bIns="228600" rtlCol="0" anchor="t" anchorCtr="0"/>
          <a:lstStyle/>
          <a:p>
            <a:r>
              <a:rPr lang="en-US" sz="20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 Information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Kelvin Ng Choo Kent</a:t>
            </a:r>
          </a:p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 : </a:t>
            </a:r>
          </a:p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+6012 390 7200</a:t>
            </a:r>
          </a:p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 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kelvin.nck@gmail.com</a:t>
            </a:r>
          </a:p>
        </p:txBody>
      </p:sp>
    </p:spTree>
    <p:extLst>
      <p:ext uri="{BB962C8B-B14F-4D97-AF65-F5344CB8AC3E}">
        <p14:creationId xmlns:p14="http://schemas.microsoft.com/office/powerpoint/2010/main" val="1319847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mph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99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Times New Roman</vt:lpstr>
      <vt:lpstr>Office Theme</vt:lpstr>
      <vt:lpstr>PowerPoint Presentation</vt:lpstr>
      <vt:lpstr>PowerPoint Presentation</vt:lpstr>
      <vt:lpstr>Microsoft Excel 2016</vt:lpstr>
      <vt:lpstr>Microsoft Excel 2016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kelvin ng</dc:creator>
  <cp:lastModifiedBy>Kelvin Ng</cp:lastModifiedBy>
  <cp:revision>26</cp:revision>
  <dcterms:created xsi:type="dcterms:W3CDTF">2017-12-17T03:16:48Z</dcterms:created>
  <dcterms:modified xsi:type="dcterms:W3CDTF">2020-09-10T14:07:34Z</dcterms:modified>
</cp:coreProperties>
</file>

<file path=docProps/thumbnail.jpeg>
</file>